
<file path=[Content_Types].xml><?xml version="1.0" encoding="utf-8"?>
<Types xmlns="http://schemas.openxmlformats.org/package/2006/content-types">
  <Default ContentType="application/xml" Extension="xml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68580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14" roundtripDataSignature="AMtx7mhp0fpH3jXVq1ghbvychrl9c4DzT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10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9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0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1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11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0" name="Google Shape;20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2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12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3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2" name="Google Shape;32;p13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3" name="Google Shape;33;p1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4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4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0" name="Google Shape;40;p14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4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2" name="Google Shape;42;p1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7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7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7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8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8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8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Método Científico en Psicología</a:t>
            </a:r>
            <a:endParaRPr/>
          </a:p>
        </p:txBody>
      </p:sp>
      <p:sp>
        <p:nvSpPr>
          <p:cNvPr id="85" name="Google Shape;85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psicología aplica el método científico para establecer relaciones entre hechos y teoría.  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Aporta rigor, evita el psicologismo y contribuye al estudio de la mente humana.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¿Qué es el Método Científico?</a:t>
            </a:r>
            <a:endParaRPr/>
          </a:p>
        </p:txBody>
      </p:sp>
      <p:sp>
        <p:nvSpPr>
          <p:cNvPr id="91" name="Google Shape;91;p2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 método científico es un proceso ordenado para generar conocimiento.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Permite diferenciar ciencia de pseudociencia.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Incluye observación, hipótesis, experimentación y teoría.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Conocimiento Científico vs Cotidiano</a:t>
            </a:r>
            <a:endParaRPr/>
          </a:p>
        </p:txBody>
      </p:sp>
      <p:sp>
        <p:nvSpPr>
          <p:cNvPr id="97" name="Google Shape;97;p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Conocimiento cotidiano: práctico, intuitivo, adaptativo.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Conocimiento científico: busca explicar, predecir y validar fenómenos mediante métodos formales.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Psicología como Ciencia</a:t>
            </a:r>
            <a:endParaRPr/>
          </a:p>
        </p:txBody>
      </p:sp>
      <p:sp>
        <p:nvSpPr>
          <p:cNvPr id="103" name="Google Shape;10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psicología ha enfrentado debates sobre su estatus científico.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 una disciplina pluriparadigmática con múltiples enfoques teóricos y metodológicos.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Métodos de Investigación en Psicología</a:t>
            </a:r>
            <a:endParaRPr/>
          </a:p>
        </p:txBody>
      </p:sp>
      <p:sp>
        <p:nvSpPr>
          <p:cNvPr id="109" name="Google Shape;109;p5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Principales métodos: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Experimental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Observacional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Correlacional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Longitudinal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Transversal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Estudio de casos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Cuantitativo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Cualitativo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Mixto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¿Para qué sirven los métodos?</a:t>
            </a:r>
            <a:endParaRPr/>
          </a:p>
        </p:txBody>
      </p:sp>
      <p:sp>
        <p:nvSpPr>
          <p:cNvPr id="115" name="Google Shape;115;p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Sirven para: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Generar conocimiento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Validar teorías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Resolver problemas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Mejorar intervenciones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Prevenir dificultades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Comprender lo cultural y social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Formar profesionalmente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Importancia de la Investigación en Psicología</a:t>
            </a:r>
            <a:endParaRPr/>
          </a:p>
        </p:txBody>
      </p:sp>
      <p:sp>
        <p:nvSpPr>
          <p:cNvPr id="121" name="Google Shape;121;p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Ventajas: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Objetividad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Validación teórica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Desarrollo de intervenciones efectivas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Predicción y prevención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Avance disciplinar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Revolución Científica y Proceso de Investigación</a:t>
            </a:r>
            <a:endParaRPr/>
          </a:p>
        </p:txBody>
      </p:sp>
      <p:sp>
        <p:nvSpPr>
          <p:cNvPr id="127" name="Google Shape;127;p8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 Revolución Científica (siglo XVII) introduce nuevas formas de investigar.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Proceso de investigación: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Definición del problema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Revisión teórica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Justificación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Objetivos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Metodología</a:t>
            </a:r>
            <a:endParaRPr/>
          </a:p>
          <a:p>
            <a:pPr indent="-342900" lvl="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Incluye el método hipotético-deductivo (Galileo).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  <dc:creator>usuario</dc:creator>
</cp:coreProperties>
</file>